
<file path=[Content_Types].xml><?xml version="1.0" encoding="utf-8"?>
<Types xmlns="http://schemas.openxmlformats.org/package/2006/content-types">
  <Default Extension="avif" ContentType="image/av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1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8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mo han" initials="jh" lastIdx="2" clrIdx="0">
    <p:extLst>
      <p:ext uri="{19B8F6BF-5375-455C-9EA6-DF929625EA0E}">
        <p15:presenceInfo xmlns:p15="http://schemas.microsoft.com/office/powerpoint/2012/main" userId="60af2c9b0959a8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2E3722"/>
    <a:srgbClr val="344529"/>
    <a:srgbClr val="2B39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12T01:44:31.147" idx="2">
    <p:pos x="7680" y="-2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1T10:20:00.19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2024-04-12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2024-04-12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086B-92A0-4D22-94D7-207C8E029793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4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92824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4749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4126423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97724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46382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5511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89D4-F75C-46F1-A8E1-B49D7553F821}" type="datetime1">
              <a:rPr lang="ko-KR" altLang="en-US" smtClean="0"/>
              <a:t>2024-04-12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95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5217A-41F5-40B0-A1B1-26DD36AFCC5B}" type="datetime1">
              <a:rPr lang="ko-KR" altLang="en-US" smtClean="0"/>
              <a:t>2024-04-12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6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2024-04-12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B572-C624-418B-8597-163D90616FC8}" type="datetime1">
              <a:rPr lang="ko-KR" altLang="en-US" smtClean="0"/>
              <a:t>2024-04-12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0447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1AE6-F89A-4A3B-A7FF-0FB649FB73D9}" type="datetime1">
              <a:rPr lang="ko-KR" altLang="en-US" smtClean="0"/>
              <a:t>2024-04-12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9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2FE0A-EA49-4D7D-9497-837FBECB3F6B}" type="datetime1">
              <a:rPr lang="ko-KR" altLang="en-US" smtClean="0"/>
              <a:t>2024-04-12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0993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B79C2-6C94-403B-8C2C-F3D94681D3D0}" type="datetime1">
              <a:rPr lang="ko-KR" altLang="en-US" smtClean="0"/>
              <a:t>2024-04-12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59F83-5FB7-41EB-8B77-54D18451864A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7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8D2B5FF-957F-493E-A036-A1B14CB1BDF4}" type="datetime1">
              <a:rPr lang="ko-KR" altLang="en-US" smtClean="0"/>
              <a:t>2024-04-12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21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</p:sldLayoutIdLst>
  <p:hf sldNum="0" hdr="0" ftr="0"/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av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1142" y="2355459"/>
            <a:ext cx="4775075" cy="1554690"/>
          </a:xfrm>
        </p:spPr>
        <p:txBody>
          <a:bodyPr rtlCol="0">
            <a:normAutofit/>
          </a:bodyPr>
          <a:lstStyle/>
          <a:p>
            <a:pPr rtl="0"/>
            <a:endParaRPr lang="ko" sz="28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810" y="3987279"/>
            <a:ext cx="4775075" cy="724058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2E6E21-44D2-C57F-4C94-B2F664386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44" y="0"/>
            <a:ext cx="12254144" cy="6890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0C0E1E-B259-3E98-19E7-69315EBBC2ED}"/>
              </a:ext>
            </a:extLst>
          </p:cNvPr>
          <p:cNvSpPr txBox="1"/>
          <p:nvPr/>
        </p:nvSpPr>
        <p:spPr>
          <a:xfrm>
            <a:off x="1419498" y="2870721"/>
            <a:ext cx="6305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E3722"/>
                </a:solidFill>
              </a:rPr>
              <a:t>신입 </a:t>
            </a:r>
            <a:r>
              <a:rPr lang="en-US" altLang="ko-KR" dirty="0">
                <a:solidFill>
                  <a:srgbClr val="2E3722"/>
                </a:solidFill>
              </a:rPr>
              <a:t>IT </a:t>
            </a:r>
            <a:r>
              <a:rPr lang="ko-KR" altLang="en-US" dirty="0">
                <a:solidFill>
                  <a:srgbClr val="2E3722"/>
                </a:solidFill>
              </a:rPr>
              <a:t>웹 개발자 </a:t>
            </a:r>
            <a:r>
              <a:rPr lang="en-US" altLang="ko-KR" dirty="0">
                <a:solidFill>
                  <a:srgbClr val="2E3722"/>
                </a:solidFill>
              </a:rPr>
              <a:t>PPT(hello alpha)</a:t>
            </a:r>
          </a:p>
          <a:p>
            <a:r>
              <a:rPr lang="ko-KR" altLang="en-US" dirty="0">
                <a:solidFill>
                  <a:srgbClr val="2E3722"/>
                </a:solidFill>
              </a:rPr>
              <a:t>작성자</a:t>
            </a:r>
            <a:r>
              <a:rPr lang="en-US" altLang="ko-KR" dirty="0">
                <a:solidFill>
                  <a:srgbClr val="2E3722"/>
                </a:solidFill>
              </a:rPr>
              <a:t>:</a:t>
            </a:r>
            <a:r>
              <a:rPr lang="ko-KR" altLang="en-US" dirty="0" err="1">
                <a:solidFill>
                  <a:srgbClr val="2E3722"/>
                </a:solidFill>
              </a:rPr>
              <a:t>한준모</a:t>
            </a:r>
            <a:endParaRPr lang="ko-KR" altLang="en-US" dirty="0">
              <a:solidFill>
                <a:srgbClr val="2E3722"/>
              </a:solidFill>
            </a:endParaRPr>
          </a:p>
          <a:p>
            <a:r>
              <a:rPr lang="ko-KR" altLang="en-US" dirty="0">
                <a:solidFill>
                  <a:srgbClr val="2E3722"/>
                </a:solidFill>
              </a:rPr>
              <a:t>프로젝트 수행기간</a:t>
            </a:r>
            <a:r>
              <a:rPr lang="en-US" altLang="ko-KR" dirty="0">
                <a:solidFill>
                  <a:srgbClr val="2E3722"/>
                </a:solidFill>
              </a:rPr>
              <a:t>:2023/06/26 ~ 2023/11/06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15360-E4B1-B4EC-9D78-490E0515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02" y="35716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ko-KR" dirty="0"/>
              <a:t>               </a:t>
            </a:r>
            <a:r>
              <a:rPr lang="ko-KR" altLang="en-US" dirty="0"/>
              <a:t>프로젝트를 마치며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AD4DC-B685-6B73-7881-97C038D04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46" y="1638056"/>
            <a:ext cx="8915400" cy="5006583"/>
          </a:xfrm>
        </p:spPr>
        <p:txBody>
          <a:bodyPr>
            <a:normAutofit/>
          </a:bodyPr>
          <a:lstStyle/>
          <a:p>
            <a:r>
              <a:rPr lang="ko-KR" altLang="en-US" dirty="0"/>
              <a:t>분량은 적지만 그만큼 이해되기 쉽게 열심히 </a:t>
            </a:r>
            <a:r>
              <a:rPr lang="en-US" altLang="ko-KR" dirty="0"/>
              <a:t>PPT</a:t>
            </a:r>
            <a:r>
              <a:rPr lang="ko-KR" altLang="en-US" dirty="0"/>
              <a:t>와 프로젝트를 만들어 봤습니다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쉽지 않았지만 새로운 진로를 생각하며 열정적으로 만들었습니다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 프로젝트를 </a:t>
            </a:r>
            <a:r>
              <a:rPr lang="ko-KR" altLang="en-US" dirty="0" err="1"/>
              <a:t>읽어주신분들에게</a:t>
            </a:r>
            <a:r>
              <a:rPr lang="ko-KR" altLang="en-US" dirty="0"/>
              <a:t> 깊은 감사를 드립니다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</a:t>
            </a:r>
            <a:r>
              <a:rPr lang="en-US" altLang="ko-KR" dirty="0"/>
              <a:t>IT </a:t>
            </a:r>
            <a:r>
              <a:rPr lang="ko-KR" altLang="en-US" dirty="0"/>
              <a:t>신입으로써 보고 또 보고 진심을 다해 공부하며 더 알아가고 싶습니다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2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+mj-ea"/>
                <a:ea typeface="+mj-ea"/>
              </a:rPr>
              <a:t>프로젝트 목표</a:t>
            </a:r>
            <a:endParaRPr lang="ko" dirty="0">
              <a:latin typeface="+mj-ea"/>
              <a:ea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2F31C9-9A09-BFF3-120B-5FDBDED36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272" y="1924594"/>
            <a:ext cx="10753725" cy="376618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  1. </a:t>
            </a:r>
            <a:r>
              <a:rPr lang="ko-KR" altLang="en-US" sz="3600" dirty="0"/>
              <a:t>프로젝트 선정 및 소개 선정이유</a:t>
            </a:r>
            <a:endParaRPr lang="en-US" altLang="ko-KR" sz="3600" dirty="0"/>
          </a:p>
          <a:p>
            <a:r>
              <a:rPr lang="ko-KR" altLang="en-US" sz="3600" dirty="0"/>
              <a:t>   </a:t>
            </a:r>
            <a:r>
              <a:rPr lang="en-US" altLang="ko-KR" sz="3600" dirty="0"/>
              <a:t>2. </a:t>
            </a:r>
            <a:r>
              <a:rPr lang="ko-KR" altLang="en-US" sz="3600" dirty="0"/>
              <a:t>프로젝트 개발환경 소스코드</a:t>
            </a:r>
            <a:endParaRPr lang="en-US" altLang="ko-KR" sz="3600" dirty="0"/>
          </a:p>
          <a:p>
            <a:r>
              <a:rPr lang="en-US" altLang="ko-KR" sz="3600" dirty="0"/>
              <a:t>   3. </a:t>
            </a:r>
            <a:r>
              <a:rPr lang="ko-KR" altLang="en-US" sz="3600" dirty="0"/>
              <a:t>개발환경과 사용언어</a:t>
            </a:r>
            <a:endParaRPr lang="en-US" altLang="ko-KR" sz="3600" dirty="0"/>
          </a:p>
          <a:p>
            <a:r>
              <a:rPr lang="en-US" altLang="ko-KR" sz="3600" dirty="0"/>
              <a:t>   4. </a:t>
            </a:r>
            <a:r>
              <a:rPr lang="ko-KR" altLang="en-US" sz="3600" dirty="0"/>
              <a:t>웹 프로젝트 구현</a:t>
            </a:r>
            <a:endParaRPr lang="en-US" altLang="ko-KR" sz="3600" dirty="0"/>
          </a:p>
          <a:p>
            <a:r>
              <a:rPr lang="en-US" altLang="ko-KR" sz="3600" dirty="0"/>
              <a:t>   5. </a:t>
            </a:r>
            <a:r>
              <a:rPr lang="ko-KR" altLang="en-US" sz="3600" dirty="0"/>
              <a:t>기능 및 핵심 코드 소개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2A2FF-7760-4DCA-DEB2-B9C429C1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9" y="222974"/>
            <a:ext cx="6305895" cy="970450"/>
          </a:xfrm>
        </p:spPr>
        <p:txBody>
          <a:bodyPr/>
          <a:lstStyle/>
          <a:p>
            <a:r>
              <a:rPr lang="en-US" altLang="ko-KR" dirty="0"/>
              <a:t>                 </a:t>
            </a:r>
            <a:r>
              <a:rPr lang="ko-KR" altLang="en-US" dirty="0"/>
              <a:t>프로젝트 주제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7E924-A22C-A843-3672-F78EFF4F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2530" y="1010862"/>
            <a:ext cx="4478429" cy="365125"/>
          </a:xfrm>
        </p:spPr>
        <p:txBody>
          <a:bodyPr/>
          <a:lstStyle/>
          <a:p>
            <a:r>
              <a:rPr lang="ko-KR" altLang="en-US" sz="2400" dirty="0"/>
              <a:t>웹 사이트 페이지 구현 및 이해</a:t>
            </a:r>
            <a:endParaRPr lang="en-US" altLang="ko-KR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4E00FC-76E4-1A9C-569B-EE3EE646F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7" y="1471023"/>
            <a:ext cx="4807888" cy="28033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BDB1B5-48F6-BCEB-87FE-C48068E6C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63" y="1471023"/>
            <a:ext cx="3657607" cy="365760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61C3E8-5853-E79F-C426-7A82FA068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25" y="4455359"/>
            <a:ext cx="4352227" cy="22925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09849B-81BD-22FD-29CC-CB243DBEBF17}"/>
              </a:ext>
            </a:extLst>
          </p:cNvPr>
          <p:cNvSpPr txBox="1"/>
          <p:nvPr/>
        </p:nvSpPr>
        <p:spPr>
          <a:xfrm>
            <a:off x="5666432" y="2629803"/>
            <a:ext cx="223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0B2F2E-D497-C962-B78A-533704535F21}"/>
              </a:ext>
            </a:extLst>
          </p:cNvPr>
          <p:cNvSpPr txBox="1"/>
          <p:nvPr/>
        </p:nvSpPr>
        <p:spPr>
          <a:xfrm>
            <a:off x="6135189" y="28956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A7F60-9934-F5F6-C83D-59CF92B7E4F0}"/>
              </a:ext>
            </a:extLst>
          </p:cNvPr>
          <p:cNvSpPr txBox="1"/>
          <p:nvPr/>
        </p:nvSpPr>
        <p:spPr>
          <a:xfrm>
            <a:off x="6287589" y="3048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28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9157A-4352-B458-9AEF-DE302E26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696" y="656832"/>
            <a:ext cx="10353762" cy="970450"/>
          </a:xfrm>
        </p:spPr>
        <p:txBody>
          <a:bodyPr/>
          <a:lstStyle/>
          <a:p>
            <a:r>
              <a:rPr lang="en-US" altLang="ko-KR" dirty="0"/>
              <a:t>                </a:t>
            </a:r>
            <a:r>
              <a:rPr lang="ko-KR" altLang="en-US" dirty="0"/>
              <a:t>사용한 개발환경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F7C446F-3817-67BA-358D-78A1B2786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37" y="2086926"/>
            <a:ext cx="2353492" cy="2334247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7C236-1366-F5E7-CD78-19B38BC8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9843" y="4852516"/>
            <a:ext cx="10420156" cy="590460"/>
          </a:xfrm>
        </p:spPr>
        <p:txBody>
          <a:bodyPr/>
          <a:lstStyle/>
          <a:p>
            <a:r>
              <a:rPr lang="ko-KR" altLang="en-US" sz="2000" dirty="0"/>
              <a:t>웹 사이트 페이지 구현을 위해 이클립스와 </a:t>
            </a:r>
            <a:r>
              <a:rPr lang="en-US" altLang="ko-KR" sz="2000" dirty="0"/>
              <a:t>VS</a:t>
            </a:r>
            <a:r>
              <a:rPr lang="ko-KR" altLang="en-US" sz="2000" dirty="0"/>
              <a:t>코드 </a:t>
            </a:r>
            <a:r>
              <a:rPr lang="en-US" altLang="ko-KR" sz="2000" dirty="0"/>
              <a:t>2</a:t>
            </a:r>
            <a:r>
              <a:rPr lang="ko-KR" altLang="en-US" sz="2000" dirty="0"/>
              <a:t>가지의 개발환경을 사용하였습니다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2B2D88-671B-FD64-2E8C-9FB585296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869" y="2086927"/>
            <a:ext cx="4685326" cy="23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0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DAEF3-3B7B-B5AB-161E-6AC940C2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3782" y="520615"/>
            <a:ext cx="10353762" cy="970450"/>
          </a:xfrm>
        </p:spPr>
        <p:txBody>
          <a:bodyPr/>
          <a:lstStyle/>
          <a:p>
            <a:r>
              <a:rPr lang="en-US" altLang="ko-KR" dirty="0"/>
              <a:t>                </a:t>
            </a:r>
            <a:r>
              <a:rPr lang="ko-KR" altLang="en-US" dirty="0"/>
              <a:t>주제선정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77ADA-D3CB-162D-9AEE-D7DE57934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435" y="1688906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/>
              <a:t> </a:t>
            </a:r>
            <a:r>
              <a:rPr lang="en-US" altLang="ko-KR" sz="3600" dirty="0"/>
              <a:t>1.</a:t>
            </a:r>
            <a:r>
              <a:rPr lang="ko-KR" altLang="en-US" sz="3600" dirty="0"/>
              <a:t>웹 개발을 위한 사이트 구현</a:t>
            </a:r>
            <a:endParaRPr lang="en-US" altLang="ko-KR" sz="3600" dirty="0"/>
          </a:p>
          <a:p>
            <a:pPr marL="0" indent="0">
              <a:buNone/>
            </a:pPr>
            <a:r>
              <a:rPr lang="ko-KR" altLang="en-US" sz="3600" dirty="0"/>
              <a:t> </a:t>
            </a:r>
            <a:r>
              <a:rPr lang="en-US" altLang="ko-KR" sz="3600" dirty="0"/>
              <a:t>2. </a:t>
            </a:r>
            <a:r>
              <a:rPr lang="ko-KR" altLang="en-US" sz="3600" dirty="0"/>
              <a:t>개발환경 소스코드 이해하기 위함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 3. </a:t>
            </a:r>
            <a:r>
              <a:rPr lang="ko-KR" altLang="en-US" sz="3600" dirty="0"/>
              <a:t>기초를 다 잡기 위해 소스코드를 찾고 더 많은 코드들도 찾아보고 이해를 돕기 위해 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 4. </a:t>
            </a:r>
            <a:r>
              <a:rPr lang="ko-KR" altLang="en-US" sz="3600" dirty="0"/>
              <a:t>프로그래밍 역량강화 새로운 신입 개발자로서          성장</a:t>
            </a:r>
          </a:p>
        </p:txBody>
      </p:sp>
    </p:spTree>
    <p:extLst>
      <p:ext uri="{BB962C8B-B14F-4D97-AF65-F5344CB8AC3E}">
        <p14:creationId xmlns:p14="http://schemas.microsoft.com/office/powerpoint/2010/main" val="10291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4EDFE-0B18-58D3-BC13-553614F2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 </a:t>
            </a:r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프로젝트 개발환경 구성도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312E21C-E1EA-C4FE-DD2A-C7BD00E01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94" y="2014194"/>
            <a:ext cx="1676400" cy="171450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864188-BD38-E3D1-0D61-8648ACFA8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94" y="2153720"/>
            <a:ext cx="3038475" cy="1495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792CA4-B56B-380C-EBED-367AAE17E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63" y="4818486"/>
            <a:ext cx="2895600" cy="14954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44AFD88-37A6-1571-148C-5409028A492B}"/>
              </a:ext>
            </a:extLst>
          </p:cNvPr>
          <p:cNvSpPr/>
          <p:nvPr/>
        </p:nvSpPr>
        <p:spPr>
          <a:xfrm>
            <a:off x="5199017" y="2629989"/>
            <a:ext cx="1676400" cy="68797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B6D2594-C9B5-B46B-625C-2718AA5BF575}"/>
              </a:ext>
            </a:extLst>
          </p:cNvPr>
          <p:cNvSpPr/>
          <p:nvPr/>
        </p:nvSpPr>
        <p:spPr>
          <a:xfrm rot="2844095">
            <a:off x="8245459" y="3965968"/>
            <a:ext cx="836023" cy="1092681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1F9A5F0-185E-D040-C691-2A36476DCF56}"/>
              </a:ext>
            </a:extLst>
          </p:cNvPr>
          <p:cNvSpPr/>
          <p:nvPr/>
        </p:nvSpPr>
        <p:spPr>
          <a:xfrm rot="13683704">
            <a:off x="3723267" y="4109639"/>
            <a:ext cx="1076686" cy="71818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6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A9ABB-2225-D980-02CA-5CA806C8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759" y="415104"/>
            <a:ext cx="11051176" cy="5863776"/>
          </a:xfrm>
        </p:spPr>
        <p:txBody>
          <a:bodyPr>
            <a:normAutofit/>
          </a:bodyPr>
          <a:lstStyle/>
          <a:p>
            <a:r>
              <a:rPr lang="ko-KR" altLang="en-US" dirty="0"/>
              <a:t>                프로젝트 웹 페이지 화면 구성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sz="2400" dirty="0"/>
              <a:t>다른 각종 웹페이지를 몇몇 참고하여 메뉴와 페이지  를 구현하였습니다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9BCE2CB-4044-4934-344C-186B7BBF4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1" y="1466107"/>
            <a:ext cx="3175073" cy="1761782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71268C-6045-20DE-9B45-2E7713FB9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88" y="1466107"/>
            <a:ext cx="3175073" cy="16754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E3178-72E1-A5BB-2346-2819B221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02" y="1466107"/>
            <a:ext cx="3388693" cy="17617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9F1C90-8636-BC1B-7095-FFFD07823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1" y="3429000"/>
            <a:ext cx="3130410" cy="1769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2DA818-0484-39F2-8806-E4318F681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87" y="3421460"/>
            <a:ext cx="3175074" cy="17693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1E6F60-3F99-6E1A-079B-F57E36D82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02" y="3429000"/>
            <a:ext cx="3438723" cy="17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2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8617F-4FB9-03E9-32BB-20BEA280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05" y="90520"/>
            <a:ext cx="8911687" cy="1280890"/>
          </a:xfrm>
        </p:spPr>
        <p:txBody>
          <a:bodyPr/>
          <a:lstStyle/>
          <a:p>
            <a:r>
              <a:rPr lang="ko-KR" altLang="en-US" dirty="0"/>
              <a:t>               프로그램 기능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0B834AB-C0CF-CA59-F613-849C73CE4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" y="1205664"/>
            <a:ext cx="3875903" cy="204229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ACF6E-B8C3-5151-B478-2D88C75A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8705" y="5559459"/>
            <a:ext cx="10824755" cy="894447"/>
          </a:xfrm>
        </p:spPr>
        <p:txBody>
          <a:bodyPr/>
          <a:lstStyle/>
          <a:p>
            <a:r>
              <a:rPr lang="ko-KR" altLang="en-US" sz="2400" dirty="0">
                <a:solidFill>
                  <a:schemeClr val="tx1"/>
                </a:solidFill>
              </a:rPr>
              <a:t>메인 화면만이 아닌 다른 소개형식 및 커뮤니티 기능도 조금씩 넣었습니다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EFC0CB-7731-AB9F-6C88-3F813813D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42" y="1205664"/>
            <a:ext cx="3815786" cy="20106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E7E05E-74B9-84B0-9BFB-A1DF9CE33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69" y="3387169"/>
            <a:ext cx="4248939" cy="20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3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FFCB9-5DA9-0B9E-7EF7-CD56FC78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40" y="550772"/>
            <a:ext cx="8911687" cy="58484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                 </a:t>
            </a:r>
            <a:r>
              <a:rPr lang="ko-KR" altLang="en-US" dirty="0"/>
              <a:t>프로젝트 핵심코드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BBE3BD9-586A-3D0D-2398-9668F683D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0" y="1383122"/>
            <a:ext cx="5472477" cy="3424009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62399-D264-4D9F-DE88-BC0AE168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140" y="4934945"/>
            <a:ext cx="11315928" cy="1079863"/>
          </a:xfrm>
        </p:spPr>
        <p:txBody>
          <a:bodyPr/>
          <a:lstStyle/>
          <a:p>
            <a:r>
              <a:rPr lang="ko-KR" altLang="en-US" sz="3600" dirty="0">
                <a:solidFill>
                  <a:schemeClr val="tx1"/>
                </a:solidFill>
              </a:rPr>
              <a:t>핵심 </a:t>
            </a:r>
            <a:r>
              <a:rPr lang="ko-KR" altLang="en-US" sz="3600" dirty="0" err="1">
                <a:solidFill>
                  <a:schemeClr val="tx1"/>
                </a:solidFill>
              </a:rPr>
              <a:t>코드사용는</a:t>
            </a:r>
            <a:r>
              <a:rPr lang="ko-KR" altLang="en-US" sz="3600" dirty="0">
                <a:solidFill>
                  <a:schemeClr val="tx1"/>
                </a:solidFill>
              </a:rPr>
              <a:t> </a:t>
            </a:r>
            <a:r>
              <a:rPr lang="en-US" altLang="ko-KR" sz="3600" dirty="0">
                <a:solidFill>
                  <a:schemeClr val="tx1"/>
                </a:solidFill>
              </a:rPr>
              <a:t>CSS </a:t>
            </a:r>
            <a:r>
              <a:rPr lang="ko-KR" altLang="en-US" sz="3600" dirty="0">
                <a:solidFill>
                  <a:schemeClr val="tx1"/>
                </a:solidFill>
              </a:rPr>
              <a:t>와 자바스크립트를 사용했습니다</a:t>
            </a:r>
            <a:r>
              <a:rPr lang="en-US" altLang="ko-KR" sz="3600" dirty="0">
                <a:solidFill>
                  <a:schemeClr val="tx1"/>
                </a:solidFill>
              </a:rPr>
              <a:t>.</a:t>
            </a:r>
            <a:r>
              <a:rPr lang="ko-KR" altLang="en-US" sz="3600" dirty="0">
                <a:solidFill>
                  <a:schemeClr val="tx1"/>
                </a:solidFill>
              </a:rPr>
              <a:t>    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B18DB4-D51B-DCC1-A328-B504E001B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88" y="1383123"/>
            <a:ext cx="6095999" cy="34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99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22538</TotalTime>
  <Words>216</Words>
  <Application>Microsoft Office PowerPoint</Application>
  <PresentationFormat>와이드스크린</PresentationFormat>
  <Paragraphs>35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Malgun Gothic</vt:lpstr>
      <vt:lpstr>Calibri</vt:lpstr>
      <vt:lpstr>Calisto MT</vt:lpstr>
      <vt:lpstr>Wingdings 2</vt:lpstr>
      <vt:lpstr>슬레이트</vt:lpstr>
      <vt:lpstr>PowerPoint 프레젠테이션</vt:lpstr>
      <vt:lpstr>프로젝트 목표</vt:lpstr>
      <vt:lpstr>                 프로젝트 주제</vt:lpstr>
      <vt:lpstr>                사용한 개발환경</vt:lpstr>
      <vt:lpstr>                주제선정 이유</vt:lpstr>
      <vt:lpstr>          웹 프로젝트 개발환경 구성도</vt:lpstr>
      <vt:lpstr>                프로젝트 웹 페이지 화면 구성                다른 각종 웹페이지를 몇몇 참고하여 메뉴와 페이지  를 구현하였습니다</vt:lpstr>
      <vt:lpstr>               프로그램 기능</vt:lpstr>
      <vt:lpstr>                  프로젝트 핵심코드</vt:lpstr>
      <vt:lpstr>               프로젝트를 마치며…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junmo han</dc:creator>
  <cp:lastModifiedBy>junmo han</cp:lastModifiedBy>
  <cp:revision>1</cp:revision>
  <dcterms:created xsi:type="dcterms:W3CDTF">2024-03-27T01:56:12Z</dcterms:created>
  <dcterms:modified xsi:type="dcterms:W3CDTF">2024-04-11T17:47:07Z</dcterms:modified>
</cp:coreProperties>
</file>